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436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84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81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4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00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6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09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9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5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9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29718-7D39-4163-97C9-B0FFB171292B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0443E-AD11-49AF-972D-1DFB0B1BD6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2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2023" y="103094"/>
            <a:ext cx="8382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latin typeface="Kristen ITC" pitchFamily="66" charset="0"/>
              </a:rPr>
              <a:t>Speaking</a:t>
            </a:r>
            <a:r>
              <a:rPr lang="fr-FR" sz="3200" dirty="0" smtClean="0">
                <a:latin typeface="Kristen ITC" pitchFamily="66" charset="0"/>
              </a:rPr>
              <a:t> Prompt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245" y="838200"/>
            <a:ext cx="8592355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YOU MAY NOT USE ANY NOTES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5823" y="1524000"/>
            <a:ext cx="838200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latin typeface="Kristen ITC" pitchFamily="66" charset="0"/>
              </a:rPr>
              <a:t>Who</a:t>
            </a:r>
            <a:r>
              <a:rPr lang="fr-FR" sz="3200" dirty="0" smtClean="0">
                <a:latin typeface="Kristen ITC" pitchFamily="66" charset="0"/>
              </a:rPr>
              <a:t> are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?  </a:t>
            </a:r>
            <a:r>
              <a:rPr lang="fr-FR" sz="3200" dirty="0" err="1" smtClean="0">
                <a:latin typeface="Kristen ITC" pitchFamily="66" charset="0"/>
              </a:rPr>
              <a:t>What</a:t>
            </a:r>
            <a:r>
              <a:rPr lang="fr-FR" sz="3200" dirty="0" smtClean="0">
                <a:latin typeface="Kristen ITC" pitchFamily="66" charset="0"/>
              </a:rPr>
              <a:t> are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like</a:t>
            </a:r>
            <a:r>
              <a:rPr lang="fr-FR" sz="3200" dirty="0" smtClean="0">
                <a:latin typeface="Kristen ITC" pitchFamily="66" charset="0"/>
              </a:rPr>
              <a:t>?  </a:t>
            </a:r>
            <a:r>
              <a:rPr lang="fr-FR" sz="3200" dirty="0" err="1" smtClean="0">
                <a:latin typeface="Kristen ITC" pitchFamily="66" charset="0"/>
              </a:rPr>
              <a:t>What</a:t>
            </a:r>
            <a:r>
              <a:rPr lang="fr-FR" sz="3200" dirty="0" smtClean="0">
                <a:latin typeface="Kristen ITC" pitchFamily="66" charset="0"/>
              </a:rPr>
              <a:t> do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like</a:t>
            </a:r>
            <a:r>
              <a:rPr lang="fr-FR" sz="3200" dirty="0" smtClean="0">
                <a:latin typeface="Kristen ITC" pitchFamily="66" charset="0"/>
              </a:rPr>
              <a:t> to do?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245" y="2964753"/>
            <a:ext cx="838200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latin typeface="Kristen ITC" pitchFamily="66" charset="0"/>
              </a:rPr>
              <a:t>Take</a:t>
            </a:r>
            <a:r>
              <a:rPr lang="fr-FR" sz="3200" dirty="0" smtClean="0">
                <a:latin typeface="Kristen ITC" pitchFamily="66" charset="0"/>
              </a:rPr>
              <a:t> 10 minutes to </a:t>
            </a:r>
            <a:r>
              <a:rPr lang="fr-FR" sz="3200" dirty="0" err="1" smtClean="0">
                <a:latin typeface="Kristen ITC" pitchFamily="66" charset="0"/>
              </a:rPr>
              <a:t>outline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thoughts</a:t>
            </a:r>
            <a:r>
              <a:rPr lang="fr-FR" sz="3200" dirty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before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we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begin</a:t>
            </a:r>
            <a:r>
              <a:rPr lang="fr-FR" sz="320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5823" y="4343400"/>
            <a:ext cx="8382000" cy="20621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You </a:t>
            </a:r>
            <a:r>
              <a:rPr lang="fr-FR" sz="3200" dirty="0" err="1" smtClean="0">
                <a:latin typeface="Kristen ITC" pitchFamily="66" charset="0"/>
              </a:rPr>
              <a:t>will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then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save</a:t>
            </a:r>
            <a:r>
              <a:rPr lang="fr-FR" sz="3200" dirty="0" smtClean="0">
                <a:latin typeface="Kristen ITC" pitchFamily="66" charset="0"/>
              </a:rPr>
              <a:t> the file and </a:t>
            </a:r>
            <a:r>
              <a:rPr lang="fr-FR" sz="3200" dirty="0" err="1" smtClean="0">
                <a:latin typeface="Kristen ITC" pitchFamily="66" charset="0"/>
              </a:rPr>
              <a:t>follow</a:t>
            </a:r>
            <a:r>
              <a:rPr lang="fr-FR" sz="3200" dirty="0" smtClean="0">
                <a:latin typeface="Kristen ITC" pitchFamily="66" charset="0"/>
              </a:rPr>
              <a:t> the instructions for the </a:t>
            </a:r>
            <a:r>
              <a:rPr lang="fr-FR" sz="3200" dirty="0" err="1" smtClean="0">
                <a:latin typeface="Kristen ITC" pitchFamily="66" charset="0"/>
              </a:rPr>
              <a:t>day</a:t>
            </a:r>
            <a:r>
              <a:rPr lang="fr-FR" sz="3200" dirty="0" smtClean="0">
                <a:latin typeface="Kristen ITC" pitchFamily="66" charset="0"/>
              </a:rPr>
              <a:t> to </a:t>
            </a:r>
            <a:r>
              <a:rPr lang="fr-FR" sz="3200" dirty="0" err="1" smtClean="0">
                <a:latin typeface="Kristen ITC" pitchFamily="66" charset="0"/>
              </a:rPr>
              <a:t>create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own</a:t>
            </a:r>
            <a:r>
              <a:rPr lang="fr-FR" sz="3200" dirty="0" smtClean="0">
                <a:latin typeface="Kristen ITC" pitchFamily="66" charset="0"/>
              </a:rPr>
              <a:t> web page and </a:t>
            </a:r>
            <a:r>
              <a:rPr lang="fr-FR" sz="3200" dirty="0" err="1" smtClean="0">
                <a:latin typeface="Kristen ITC" pitchFamily="66" charset="0"/>
              </a:rPr>
              <a:t>upload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speaking</a:t>
            </a:r>
            <a:r>
              <a:rPr lang="fr-FR" sz="3200" dirty="0" smtClean="0">
                <a:latin typeface="Kristen ITC" pitchFamily="66" charset="0"/>
              </a:rPr>
              <a:t> file to a </a:t>
            </a:r>
            <a:r>
              <a:rPr lang="fr-FR" sz="3200" dirty="0" err="1" smtClean="0">
                <a:latin typeface="Kristen ITC" pitchFamily="66" charset="0"/>
              </a:rPr>
              <a:t>voki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80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</cp:revision>
  <dcterms:created xsi:type="dcterms:W3CDTF">2011-09-12T13:08:35Z</dcterms:created>
  <dcterms:modified xsi:type="dcterms:W3CDTF">2011-09-28T11:21:18Z</dcterms:modified>
</cp:coreProperties>
</file>